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9788" y="1579178"/>
            <a:ext cx="10515600" cy="1325563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inscrit à la Faculté des Sciences d’Orsay (Licence ou Master) ou à </a:t>
            </a:r>
            <a:r>
              <a:rPr lang="fr-FR" sz="2400" b="1" dirty="0" err="1" smtClean="0">
                <a:solidFill>
                  <a:srgbClr val="FF0000"/>
                </a:solidFill>
              </a:rPr>
              <a:t>Polytech</a:t>
            </a:r>
            <a:r>
              <a:rPr lang="fr-FR" sz="2400" b="1" dirty="0" smtClean="0">
                <a:solidFill>
                  <a:srgbClr val="FF0000"/>
                </a:solidFill>
              </a:rPr>
              <a:t> Paris Saclay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39788" y="2658974"/>
            <a:ext cx="5157787" cy="82391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Avec ECTS</a:t>
            </a:r>
            <a:r>
              <a:rPr lang="fr-FR" i="1" dirty="0"/>
              <a:t> *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39788" y="3482886"/>
            <a:ext cx="5157787" cy="202338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0 euro</a:t>
            </a:r>
          </a:p>
          <a:p>
            <a:r>
              <a:rPr lang="fr-FR" sz="1400" i="1" dirty="0" smtClean="0"/>
              <a:t>* Veuillez contacter votre secrétariat pédagogique pour confirmer les ECTS</a:t>
            </a:r>
            <a:endParaRPr lang="fr-FR" sz="1400" dirty="0"/>
          </a:p>
          <a:p>
            <a:endParaRPr lang="fr-FR" i="1" dirty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5" y="2658974"/>
            <a:ext cx="5183188" cy="82391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Sans ECTS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5" y="3490289"/>
            <a:ext cx="5183188" cy="80418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50 euros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406" y="4937760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95" y="156438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inscrit à la Faculté des Sciences d’Orsay (Licence ou Master) ou à Polytech Paris Saclay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langues</cp:lastModifiedBy>
  <cp:revision>4</cp:revision>
  <dcterms:created xsi:type="dcterms:W3CDTF">2021-06-17T09:02:02Z</dcterms:created>
  <dcterms:modified xsi:type="dcterms:W3CDTF">2021-06-28T14:50:54Z</dcterms:modified>
</cp:coreProperties>
</file>