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9788" y="1602377"/>
            <a:ext cx="10515600" cy="115703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Vous êtes en programme d’échange (</a:t>
            </a:r>
            <a:r>
              <a:rPr lang="fr-FR" sz="2400" b="1" dirty="0" smtClean="0">
                <a:solidFill>
                  <a:srgbClr val="FF0000"/>
                </a:solidFill>
              </a:rPr>
              <a:t>Erasmus</a:t>
            </a:r>
            <a:r>
              <a:rPr lang="fr-FR" sz="2400" b="1" dirty="0" smtClean="0">
                <a:solidFill>
                  <a:srgbClr val="FF0000"/>
                </a:solidFill>
              </a:rPr>
              <a:t>…</a:t>
            </a:r>
            <a:r>
              <a:rPr lang="fr-FR" sz="2400" b="1" dirty="0" smtClean="0">
                <a:solidFill>
                  <a:srgbClr val="FF0000"/>
                </a:solidFill>
              </a:rPr>
              <a:t>) </a:t>
            </a:r>
            <a:r>
              <a:rPr lang="fr-FR" sz="2400" b="1" dirty="0" smtClean="0">
                <a:solidFill>
                  <a:srgbClr val="FF0000"/>
                </a:solidFill>
              </a:rPr>
              <a:t>organisé par la Direction des Relations Internationales (DRIE)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/>
              <a:t>Tarif étudiant en programme d’</a:t>
            </a:r>
            <a:r>
              <a:rPr lang="fr-FR" dirty="0"/>
              <a:t>é</a:t>
            </a:r>
            <a:r>
              <a:rPr lang="fr-FR" dirty="0" smtClean="0"/>
              <a:t>change: 1</a:t>
            </a:r>
            <a:r>
              <a:rPr lang="fr-FR" baseline="30000" dirty="0" smtClean="0"/>
              <a:t>ère</a:t>
            </a:r>
            <a:r>
              <a:rPr lang="fr-FR" dirty="0" smtClean="0"/>
              <a:t> 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5"/>
            <a:ext cx="5157787" cy="80418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0 euros*</a:t>
            </a:r>
          </a:p>
          <a:p>
            <a:pPr marL="0" indent="0">
              <a:buNone/>
            </a:pPr>
            <a:r>
              <a:rPr lang="fr-FR" sz="1400" i="1" dirty="0" smtClean="0"/>
              <a:t>*le cout du cours de langue de 113, 63 euros est pris en charge par la DRIE (facturation interne)</a:t>
            </a:r>
            <a:endParaRPr lang="fr-FR" sz="1400" i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fr-FR" dirty="0"/>
              <a:t>Tarif étudiant en programme </a:t>
            </a:r>
            <a:r>
              <a:rPr lang="fr-FR" dirty="0" smtClean="0"/>
              <a:t>d’échange</a:t>
            </a:r>
            <a:r>
              <a:rPr lang="fr-FR" dirty="0"/>
              <a:t>: </a:t>
            </a:r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UE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50 euros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en programme d’échange (Erasmus…) organisé par la Direction des Relations Internationales (DRIE)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langues</cp:lastModifiedBy>
  <cp:revision>7</cp:revision>
  <dcterms:created xsi:type="dcterms:W3CDTF">2021-06-17T09:02:02Z</dcterms:created>
  <dcterms:modified xsi:type="dcterms:W3CDTF">2021-07-07T08:05:18Z</dcterms:modified>
</cp:coreProperties>
</file>