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12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09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9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4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4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1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29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77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75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C4079-FEA3-4563-9C8E-CD5CE195CF0C}" type="datetimeFigureOut">
              <a:rPr lang="fr-FR" smtClean="0"/>
              <a:t>07/09/2021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89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39788" y="1602377"/>
            <a:ext cx="10515600" cy="1157038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Vous êtes en programme d’échange (Erasmus…) organisé par la Direction des Relations Internationales (DRIE)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52487" y="2775039"/>
            <a:ext cx="5157787" cy="80623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algn="ctr"/>
            <a:r>
              <a:rPr lang="fr-FR" dirty="0" smtClean="0"/>
              <a:t>Tarif étudiant en programme d’</a:t>
            </a:r>
            <a:r>
              <a:rPr lang="fr-FR" dirty="0"/>
              <a:t>é</a:t>
            </a:r>
            <a:r>
              <a:rPr lang="fr-FR" dirty="0" smtClean="0"/>
              <a:t>change: 1</a:t>
            </a:r>
            <a:r>
              <a:rPr lang="fr-FR" baseline="30000" dirty="0" smtClean="0"/>
              <a:t>ère</a:t>
            </a:r>
            <a:r>
              <a:rPr lang="fr-FR" dirty="0" smtClean="0"/>
              <a:t> UE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852487" y="3581275"/>
            <a:ext cx="5157787" cy="80418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0 euros*</a:t>
            </a:r>
          </a:p>
          <a:p>
            <a:pPr marL="0" indent="0">
              <a:buNone/>
            </a:pPr>
            <a:r>
              <a:rPr lang="fr-FR" sz="1400" i="1" dirty="0" smtClean="0"/>
              <a:t>*le cout du cours de langue de 113, 63 euros est pris en charge par la DRIE (facturation interne)</a:t>
            </a:r>
            <a:endParaRPr lang="fr-FR" sz="1400" i="1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5997573" y="2775039"/>
            <a:ext cx="5183188" cy="80623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algn="ctr"/>
            <a:r>
              <a:rPr lang="fr-FR" dirty="0"/>
              <a:t>Tarif étudiant en programme </a:t>
            </a:r>
            <a:r>
              <a:rPr lang="fr-FR" dirty="0" smtClean="0"/>
              <a:t>d’échange</a:t>
            </a:r>
            <a:r>
              <a:rPr lang="fr-FR" dirty="0"/>
              <a:t>: </a:t>
            </a:r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UE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5997573" y="3579222"/>
            <a:ext cx="5183188" cy="80623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r>
              <a:rPr lang="fr-FR" dirty="0" smtClean="0"/>
              <a:t>50 euros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 descr="FAC-SCI-D-ORSAY-v-r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789" y="5111931"/>
            <a:ext cx="1705428" cy="160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88" y="83686"/>
            <a:ext cx="2733232" cy="170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078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62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Vous êtes en programme d’échange (Erasmus…) organisé par la Direction des Relations Internationales (DRIE)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Vous inscrit à la Faculté des Sciences d’Orsay ou en Licence ou Master ou à Polytech Paris Saclay</dc:title>
  <dc:creator>langues</dc:creator>
  <cp:lastModifiedBy>Maha Lagha</cp:lastModifiedBy>
  <cp:revision>7</cp:revision>
  <dcterms:created xsi:type="dcterms:W3CDTF">2021-06-17T09:02:02Z</dcterms:created>
  <dcterms:modified xsi:type="dcterms:W3CDTF">2021-09-07T08:49:14Z</dcterms:modified>
</cp:coreProperties>
</file>