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21/03/2022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7753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21/03/2022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9124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21/03/2022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1093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21/03/2022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8496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21/03/2022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741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21/03/2022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6453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21/03/2022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41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21/03/2022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3098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21/03/2022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0294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21/03/2022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6777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21/03/2022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2756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C4079-FEA3-4563-9C8E-CD5CE195CF0C}" type="datetimeFigureOut">
              <a:rPr lang="fr-FR" smtClean="0"/>
              <a:t>21/03/2022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489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852487" y="1618001"/>
            <a:ext cx="10515600" cy="1157038"/>
          </a:xfrm>
        </p:spPr>
        <p:txBody>
          <a:bodyPr>
            <a:norm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Vous êtes étudiant en Licence ou en Master à l’Université Paris Saclay dans une autre </a:t>
            </a:r>
            <a:r>
              <a:rPr lang="fr-FR" sz="2400" b="1" smtClean="0">
                <a:solidFill>
                  <a:srgbClr val="FF0000"/>
                </a:solidFill>
              </a:rPr>
              <a:t>composante ou dans </a:t>
            </a:r>
            <a:r>
              <a:rPr lang="fr-FR" sz="2400" b="1" dirty="0" smtClean="0">
                <a:solidFill>
                  <a:srgbClr val="FF0000"/>
                </a:solidFill>
              </a:rPr>
              <a:t>un établissement partenaire (Hors Faculté des Sciences)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>
          <a:xfrm>
            <a:off x="852487" y="2775039"/>
            <a:ext cx="5157787" cy="806235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fr-FR" sz="1400" dirty="0" smtClean="0"/>
              <a:t>Vous devez obtenir l’accord du responsable de filière pour le financement du cours de FLE**</a:t>
            </a:r>
            <a:endParaRPr lang="fr-FR" sz="140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>
          <a:xfrm>
            <a:off x="852487" y="3581275"/>
            <a:ext cx="5157787" cy="1034268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1400" i="1" smtClean="0"/>
              <a:t>*113,63 </a:t>
            </a:r>
            <a:r>
              <a:rPr lang="fr-FR" sz="1400" i="1" dirty="0" smtClean="0"/>
              <a:t>euros (facturation en interne)</a:t>
            </a:r>
          </a:p>
          <a:p>
            <a:pPr marL="0" indent="0">
              <a:buNone/>
            </a:pPr>
            <a:r>
              <a:rPr lang="fr-FR" sz="1400" i="1" dirty="0" smtClean="0"/>
              <a:t>**Télécharger sur notre site la demande d’accord à faire compléter par le ou la responsable de votre composante ou de votre établissement partenaire </a:t>
            </a:r>
            <a:endParaRPr lang="fr-FR" sz="1400" i="1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3"/>
          </p:nvPr>
        </p:nvSpPr>
        <p:spPr>
          <a:xfrm>
            <a:off x="5997573" y="2775039"/>
            <a:ext cx="5183188" cy="806235"/>
          </a:xfrm>
          <a:ln>
            <a:solidFill>
              <a:schemeClr val="bg1"/>
            </a:solidFill>
          </a:ln>
        </p:spPr>
        <p:txBody>
          <a:bodyPr/>
          <a:lstStyle/>
          <a:p>
            <a:pPr algn="ctr"/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4"/>
          </p:nvPr>
        </p:nvSpPr>
        <p:spPr>
          <a:xfrm>
            <a:off x="5997573" y="3579222"/>
            <a:ext cx="5183188" cy="1036321"/>
          </a:xfrm>
          <a:ln>
            <a:solidFill>
              <a:schemeClr val="bg1"/>
            </a:solidFill>
          </a:ln>
        </p:spPr>
        <p:txBody>
          <a:bodyPr/>
          <a:lstStyle/>
          <a:p>
            <a:pPr marL="0" indent="0">
              <a:buNone/>
            </a:pPr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1026" name="Picture 2" descr="FAC-SCI-D-ORSAY-v-rv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3789" y="5111931"/>
            <a:ext cx="1705428" cy="160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188" y="83686"/>
            <a:ext cx="2733232" cy="1701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0786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75</Words>
  <Application>Microsoft Office PowerPoint</Application>
  <PresentationFormat>Grand écran</PresentationFormat>
  <Paragraphs>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Vous êtes étudiant en Licence ou en Master à l’Université Paris Saclay dans une autre composante ou dans un établissement partenaire (Hors Faculté des Sciences)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Vous inscrit à la Faculté des Sciences d’Orsay ou en Licence ou Master ou à Polytech Paris Saclay</dc:title>
  <dc:creator>langues</dc:creator>
  <cp:lastModifiedBy>Maha Lagha</cp:lastModifiedBy>
  <cp:revision>12</cp:revision>
  <dcterms:created xsi:type="dcterms:W3CDTF">2021-06-17T09:02:02Z</dcterms:created>
  <dcterms:modified xsi:type="dcterms:W3CDTF">2022-03-21T13:39:58Z</dcterms:modified>
</cp:coreProperties>
</file>