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5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12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09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9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4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45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1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9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29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77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75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C4079-FEA3-4563-9C8E-CD5CE195CF0C}" type="datetimeFigureOut">
              <a:rPr lang="fr-FR" smtClean="0"/>
              <a:t>16/03/2022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89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52487" y="1618001"/>
            <a:ext cx="10515600" cy="1157038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Vous êtes post-doctorant </a:t>
            </a:r>
            <a:r>
              <a:rPr lang="fr-FR" sz="2400" b="1" smtClean="0">
                <a:solidFill>
                  <a:srgbClr val="FF0000"/>
                </a:solidFill>
              </a:rPr>
              <a:t>ou extérieur </a:t>
            </a:r>
            <a:r>
              <a:rPr lang="fr-FR" sz="2400" b="1" dirty="0" smtClean="0">
                <a:solidFill>
                  <a:srgbClr val="FF0000"/>
                </a:solidFill>
              </a:rPr>
              <a:t>à l’Université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852487" y="2775039"/>
            <a:ext cx="5157787" cy="80623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1400" dirty="0" smtClean="0"/>
              <a:t>Vous devez vous enregistrer au service de la Formation Continue***</a:t>
            </a:r>
            <a:endParaRPr lang="fr-FR" sz="1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852487" y="3581274"/>
            <a:ext cx="5157787" cy="240151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1400" i="1" dirty="0" smtClean="0"/>
              <a:t>*</a:t>
            </a:r>
            <a:r>
              <a:rPr lang="fr-FR" sz="1400" i="1" u="sng" dirty="0" smtClean="0"/>
              <a:t>Tarif FC </a:t>
            </a:r>
            <a:r>
              <a:rPr lang="fr-FR" sz="1400" i="1" dirty="0" smtClean="0"/>
              <a:t>: 2022/2023 TBC</a:t>
            </a:r>
          </a:p>
          <a:p>
            <a:pPr marL="0" indent="0">
              <a:buNone/>
            </a:pPr>
            <a:r>
              <a:rPr lang="fr-FR" sz="1400" i="1" dirty="0" smtClean="0"/>
              <a:t>2021/2022 semestre : 125 euros / à l’année : 250 euros</a:t>
            </a:r>
          </a:p>
          <a:p>
            <a:pPr marL="0" indent="0">
              <a:buNone/>
            </a:pPr>
            <a:r>
              <a:rPr lang="fr-FR" sz="1400" i="1" u="sng" dirty="0" smtClean="0"/>
              <a:t>Tarif financement du laboratoire ou entreprise </a:t>
            </a:r>
            <a:r>
              <a:rPr lang="fr-FR" sz="1400" i="1" dirty="0" smtClean="0"/>
              <a:t>:</a:t>
            </a:r>
          </a:p>
          <a:p>
            <a:pPr marL="0" indent="0">
              <a:buNone/>
            </a:pPr>
            <a:r>
              <a:rPr lang="fr-FR" sz="1400" i="1" dirty="0" smtClean="0"/>
              <a:t>2022/2023 TBC</a:t>
            </a:r>
          </a:p>
          <a:p>
            <a:pPr marL="0" indent="0">
              <a:buNone/>
            </a:pPr>
            <a:r>
              <a:rPr lang="fr-FR" sz="1400" i="1" dirty="0" smtClean="0"/>
              <a:t>2021/2022 1 semestre : 200 euros / à l’année: 400 euros</a:t>
            </a:r>
          </a:p>
          <a:p>
            <a:pPr marL="0" indent="0">
              <a:buNone/>
            </a:pPr>
            <a:r>
              <a:rPr lang="fr-FR" sz="1400" i="1" dirty="0" smtClean="0"/>
              <a:t>**Télécharger sur notre site le formulaire d’inscription de la Formation Continue (FC</a:t>
            </a:r>
            <a:r>
              <a:rPr lang="fr-FR" sz="1400" i="1" dirty="0" smtClean="0"/>
              <a:t>)</a:t>
            </a:r>
          </a:p>
          <a:p>
            <a:pPr marL="0" indent="0">
              <a:buNone/>
            </a:pPr>
            <a:r>
              <a:rPr lang="fr-FR" sz="1400" i="1" dirty="0"/>
              <a:t>Contact</a:t>
            </a:r>
            <a:r>
              <a:rPr lang="fr-FR" sz="1400" i="1"/>
              <a:t>: </a:t>
            </a:r>
            <a:r>
              <a:rPr lang="fr-FR" sz="1400" i="1" smtClean="0"/>
              <a:t>Nadège </a:t>
            </a:r>
            <a:r>
              <a:rPr lang="fr-FR" sz="1400" i="1" dirty="0" smtClean="0"/>
              <a:t>Bernier nadege.bernier@universite-paris-saclay.fr</a:t>
            </a:r>
            <a:endParaRPr lang="fr-FR" sz="1400" i="1" dirty="0" smtClean="0"/>
          </a:p>
          <a:p>
            <a:pPr marL="0" indent="0">
              <a:buNone/>
            </a:pPr>
            <a:r>
              <a:rPr lang="fr-FR" sz="1400" i="1" dirty="0" smtClean="0"/>
              <a:t>***ATTENTION: Ne régler les frais d’inscription qu’une fois après avoir reçu un numéro de matricule FC à l’issus de votre enregistrement</a:t>
            </a:r>
          </a:p>
          <a:p>
            <a:pPr marL="0" indent="0">
              <a:buNone/>
            </a:pPr>
            <a:endParaRPr lang="fr-FR" sz="1400" i="1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5997573" y="2775039"/>
            <a:ext cx="5183188" cy="806235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5997573" y="3579222"/>
            <a:ext cx="5183188" cy="1036321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026" name="Picture 2" descr="FAC-SCI-D-ORSAY-v-rv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789" y="5111931"/>
            <a:ext cx="1705428" cy="160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88" y="83686"/>
            <a:ext cx="2733232" cy="170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078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99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Vous êtes post-doctorant ou extérieur à l’Université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Vous inscrit à la Faculté des Sciences d’Orsay ou en Licence ou Master ou à Polytech Paris Saclay</dc:title>
  <dc:creator>langues</dc:creator>
  <cp:lastModifiedBy>Audrey Petitier</cp:lastModifiedBy>
  <cp:revision>15</cp:revision>
  <dcterms:created xsi:type="dcterms:W3CDTF">2021-06-17T09:02:02Z</dcterms:created>
  <dcterms:modified xsi:type="dcterms:W3CDTF">2022-03-16T10:16:11Z</dcterms:modified>
</cp:coreProperties>
</file>