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C4079-FEA3-4563-9C8E-CD5CE195CF0C}" type="datetimeFigureOut">
              <a:rPr lang="fr-FR" smtClean="0"/>
              <a:t>07/07/2021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D6D4-BE5F-4170-A06E-909C1F83D9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7753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C4079-FEA3-4563-9C8E-CD5CE195CF0C}" type="datetimeFigureOut">
              <a:rPr lang="fr-FR" smtClean="0"/>
              <a:t>07/07/2021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D6D4-BE5F-4170-A06E-909C1F83D9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124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C4079-FEA3-4563-9C8E-CD5CE195CF0C}" type="datetimeFigureOut">
              <a:rPr lang="fr-FR" smtClean="0"/>
              <a:t>07/07/2021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D6D4-BE5F-4170-A06E-909C1F83D9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093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C4079-FEA3-4563-9C8E-CD5CE195CF0C}" type="datetimeFigureOut">
              <a:rPr lang="fr-FR" smtClean="0"/>
              <a:t>07/07/2021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D6D4-BE5F-4170-A06E-909C1F83D9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496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C4079-FEA3-4563-9C8E-CD5CE195CF0C}" type="datetimeFigureOut">
              <a:rPr lang="fr-FR" smtClean="0"/>
              <a:t>07/07/2021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D6D4-BE5F-4170-A06E-909C1F83D9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741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C4079-FEA3-4563-9C8E-CD5CE195CF0C}" type="datetimeFigureOut">
              <a:rPr lang="fr-FR" smtClean="0"/>
              <a:t>07/07/2021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D6D4-BE5F-4170-A06E-909C1F83D9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6453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C4079-FEA3-4563-9C8E-CD5CE195CF0C}" type="datetimeFigureOut">
              <a:rPr lang="fr-FR" smtClean="0"/>
              <a:t>07/07/2021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D6D4-BE5F-4170-A06E-909C1F83D9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41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C4079-FEA3-4563-9C8E-CD5CE195CF0C}" type="datetimeFigureOut">
              <a:rPr lang="fr-FR" smtClean="0"/>
              <a:t>07/07/2021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D6D4-BE5F-4170-A06E-909C1F83D9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098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C4079-FEA3-4563-9C8E-CD5CE195CF0C}" type="datetimeFigureOut">
              <a:rPr lang="fr-FR" smtClean="0"/>
              <a:t>07/07/2021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D6D4-BE5F-4170-A06E-909C1F83D9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294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C4079-FEA3-4563-9C8E-CD5CE195CF0C}" type="datetimeFigureOut">
              <a:rPr lang="fr-FR" smtClean="0"/>
              <a:t>07/07/2021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D6D4-BE5F-4170-A06E-909C1F83D9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6777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C4079-FEA3-4563-9C8E-CD5CE195CF0C}" type="datetimeFigureOut">
              <a:rPr lang="fr-FR" smtClean="0"/>
              <a:t>07/07/2021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D6D4-BE5F-4170-A06E-909C1F83D9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2756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C4079-FEA3-4563-9C8E-CD5CE195CF0C}" type="datetimeFigureOut">
              <a:rPr lang="fr-FR" smtClean="0"/>
              <a:t>07/07/2021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DD6D4-BE5F-4170-A06E-909C1F83D9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489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39788" y="1602377"/>
            <a:ext cx="10515600" cy="1157038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Vous êtes doctorant inscrit à la Faculté des sciences d’Orsay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852487" y="2775039"/>
            <a:ext cx="5157787" cy="806235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/>
          <a:lstStyle/>
          <a:p>
            <a:pPr algn="ctr"/>
            <a:r>
              <a:rPr lang="fr-FR" dirty="0" smtClean="0"/>
              <a:t>Tarif doctorant Faculté des </a:t>
            </a:r>
            <a:r>
              <a:rPr lang="fr-FR" dirty="0" smtClean="0"/>
              <a:t>Sciences d’Orsay: </a:t>
            </a:r>
            <a:r>
              <a:rPr lang="fr-FR" dirty="0" smtClean="0"/>
              <a:t>1</a:t>
            </a:r>
            <a:r>
              <a:rPr lang="fr-FR" baseline="30000" dirty="0" smtClean="0"/>
              <a:t>ère</a:t>
            </a:r>
            <a:r>
              <a:rPr lang="fr-FR" dirty="0" smtClean="0"/>
              <a:t> UE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>
          <a:xfrm>
            <a:off x="852487" y="3581275"/>
            <a:ext cx="5157787" cy="1034268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fr-FR" dirty="0" smtClean="0"/>
              <a:t>0 euros*</a:t>
            </a:r>
          </a:p>
          <a:p>
            <a:pPr marL="0" indent="0">
              <a:buNone/>
            </a:pPr>
            <a:r>
              <a:rPr lang="fr-FR" sz="1400" i="1" dirty="0" smtClean="0"/>
              <a:t>*Subvention de la division de la Recherche de la Faculté des Sciences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3"/>
          </p:nvPr>
        </p:nvSpPr>
        <p:spPr>
          <a:xfrm>
            <a:off x="5997573" y="2775039"/>
            <a:ext cx="5183188" cy="806235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/>
          <a:lstStyle/>
          <a:p>
            <a:pPr algn="ctr"/>
            <a:r>
              <a:rPr lang="fr-FR" dirty="0"/>
              <a:t>Tarif doctorant Faculté des </a:t>
            </a:r>
            <a:r>
              <a:rPr lang="fr-FR" dirty="0" smtClean="0"/>
              <a:t>Sciences d’Orsay: </a:t>
            </a:r>
            <a:r>
              <a:rPr lang="fr-FR" dirty="0" smtClean="0"/>
              <a:t>2</a:t>
            </a:r>
            <a:r>
              <a:rPr lang="fr-FR" baseline="30000" dirty="0" smtClean="0"/>
              <a:t>ème</a:t>
            </a:r>
            <a:r>
              <a:rPr lang="fr-FR" dirty="0" smtClean="0"/>
              <a:t> UE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4"/>
          </p:nvPr>
        </p:nvSpPr>
        <p:spPr>
          <a:xfrm>
            <a:off x="5997573" y="3579222"/>
            <a:ext cx="5183188" cy="1036321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/>
          <a:lstStyle/>
          <a:p>
            <a:r>
              <a:rPr lang="fr-FR" dirty="0" smtClean="0"/>
              <a:t>50 euros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1026" name="Picture 2" descr="FAC-SCI-D-ORSAY-v-rv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3789" y="5111931"/>
            <a:ext cx="1705428" cy="160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188" y="83686"/>
            <a:ext cx="2733232" cy="1701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078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46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Vous êtes doctorant inscrit à la Faculté des sciences d’Orsay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Vous inscrit à la Faculté des Sciences d’Orsay ou en Licence ou Master ou à Polytech Paris Saclay</dc:title>
  <dc:creator>langues</dc:creator>
  <cp:lastModifiedBy>langues</cp:lastModifiedBy>
  <cp:revision>8</cp:revision>
  <dcterms:created xsi:type="dcterms:W3CDTF">2021-06-17T09:02:02Z</dcterms:created>
  <dcterms:modified xsi:type="dcterms:W3CDTF">2021-07-07T08:06:39Z</dcterms:modified>
</cp:coreProperties>
</file>