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2487" y="1618001"/>
            <a:ext cx="10515600" cy="1157038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Vous êtes post-doctorant </a:t>
            </a:r>
            <a:r>
              <a:rPr lang="fr-FR" sz="2400" b="1" smtClean="0">
                <a:solidFill>
                  <a:srgbClr val="FF0000"/>
                </a:solidFill>
              </a:rPr>
              <a:t>ou extérieur </a:t>
            </a:r>
            <a:r>
              <a:rPr lang="fr-FR" sz="2400" b="1" dirty="0" smtClean="0">
                <a:solidFill>
                  <a:srgbClr val="FF0000"/>
                </a:solidFill>
              </a:rPr>
              <a:t>à l’Université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Vous devez vous enregistrer au service de la Formation Continue***</a:t>
            </a:r>
            <a:endParaRPr lang="fr-FR" sz="1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4"/>
            <a:ext cx="5157787" cy="24015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i="1" dirty="0" smtClean="0"/>
              <a:t>*</a:t>
            </a:r>
            <a:r>
              <a:rPr lang="fr-FR" sz="1400" i="1" u="sng" dirty="0" smtClean="0"/>
              <a:t>Tarif </a:t>
            </a:r>
            <a:r>
              <a:rPr lang="fr-FR" sz="1400" i="1" u="sng" dirty="0" smtClean="0"/>
              <a:t>FC</a:t>
            </a:r>
            <a:r>
              <a:rPr lang="fr-FR" sz="1400" i="1" u="sng" dirty="0" smtClean="0"/>
              <a:t> </a:t>
            </a:r>
            <a:r>
              <a:rPr lang="fr-FR" sz="1400" i="1" dirty="0" smtClean="0"/>
              <a:t>: 1 semestre : 125 euros / à </a:t>
            </a:r>
            <a:r>
              <a:rPr lang="fr-FR" sz="1400" i="1" dirty="0" smtClean="0"/>
              <a:t>l’année : </a:t>
            </a:r>
            <a:r>
              <a:rPr lang="fr-FR" sz="1400" i="1" dirty="0" smtClean="0"/>
              <a:t>250 euros</a:t>
            </a:r>
          </a:p>
          <a:p>
            <a:pPr marL="0" indent="0">
              <a:buNone/>
            </a:pPr>
            <a:r>
              <a:rPr lang="fr-FR" sz="1400" i="1" u="sng" dirty="0" smtClean="0"/>
              <a:t>Tarif financement du </a:t>
            </a:r>
            <a:r>
              <a:rPr lang="fr-FR" sz="1400" i="1" u="sng" dirty="0" smtClean="0"/>
              <a:t>laboratoire </a:t>
            </a:r>
            <a:r>
              <a:rPr lang="fr-FR" sz="1400" i="1" u="sng" smtClean="0"/>
              <a:t>ou entreprise </a:t>
            </a:r>
            <a:r>
              <a:rPr lang="fr-FR" sz="1400" i="1" smtClean="0"/>
              <a:t>: </a:t>
            </a:r>
            <a:r>
              <a:rPr lang="fr-FR" sz="1400" i="1" dirty="0" smtClean="0"/>
              <a:t>1 semestre : 200 euros </a:t>
            </a:r>
          </a:p>
          <a:p>
            <a:pPr marL="0" indent="0">
              <a:buNone/>
            </a:pPr>
            <a:r>
              <a:rPr lang="fr-FR" sz="1400" i="1" dirty="0"/>
              <a:t>A</a:t>
            </a:r>
            <a:r>
              <a:rPr lang="fr-FR" sz="1400" i="1" dirty="0" smtClean="0"/>
              <a:t> l’année 400 euros</a:t>
            </a:r>
          </a:p>
          <a:p>
            <a:pPr marL="0" indent="0">
              <a:buNone/>
            </a:pPr>
            <a:r>
              <a:rPr lang="fr-FR" sz="1400" i="1" dirty="0" smtClean="0"/>
              <a:t>**Télécharger sur notre site le formulaire d’inscription de la Formation Continue (FC)</a:t>
            </a:r>
          </a:p>
          <a:p>
            <a:pPr marL="0" indent="0">
              <a:buNone/>
            </a:pPr>
            <a:r>
              <a:rPr lang="fr-FR" sz="1400" i="1" dirty="0" smtClean="0"/>
              <a:t>***ATTENTION: Ne régler les frais d’inscription qu’une fois après avoir reçu un numéro de matricule FC à l’issus de votre enregistrement</a:t>
            </a:r>
          </a:p>
          <a:p>
            <a:pPr marL="0" indent="0">
              <a:buNone/>
            </a:pPr>
            <a:endParaRPr lang="fr-FR" sz="1400" i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1036321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87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post-doctorant ou extérieur à l’Université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langues</cp:lastModifiedBy>
  <cp:revision>13</cp:revision>
  <dcterms:created xsi:type="dcterms:W3CDTF">2021-06-17T09:02:02Z</dcterms:created>
  <dcterms:modified xsi:type="dcterms:W3CDTF">2021-07-07T08:12:43Z</dcterms:modified>
</cp:coreProperties>
</file>