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2487" y="1618001"/>
            <a:ext cx="10515600" cy="115703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doctorant à l’Université Paris Saclay hors Faculté des Sciences d’Orsay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Vous devez obtenir l’accord du responsable de laboratoire pour le financement du cours de FLE**</a:t>
            </a:r>
            <a:endParaRPr lang="fr-FR" sz="1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5"/>
            <a:ext cx="5157787" cy="1034268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i="1" dirty="0" smtClean="0"/>
              <a:t>*113,63 euros (facturation en interne)</a:t>
            </a:r>
          </a:p>
          <a:p>
            <a:pPr marL="0" indent="0">
              <a:buNone/>
            </a:pPr>
            <a:r>
              <a:rPr lang="fr-FR" sz="1400" i="1" dirty="0" smtClean="0"/>
              <a:t>**Télécharger sur notre le Bon pour Accord à faire compléter par votre directeur de thèse ou votre responsable de laboratoire et à nous renvoyer au plus vite</a:t>
            </a: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64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doctorant à l’Université Paris Saclay hors Faculté des Sciences d’Orsay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Maha Lagha</cp:lastModifiedBy>
  <cp:revision>11</cp:revision>
  <dcterms:created xsi:type="dcterms:W3CDTF">2021-06-17T09:02:02Z</dcterms:created>
  <dcterms:modified xsi:type="dcterms:W3CDTF">2021-09-07T08:50:02Z</dcterms:modified>
</cp:coreProperties>
</file>